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80939947781408E-2"/>
          <c:y val="5.418719211822718E-2"/>
          <c:w val="0.79112271540469969"/>
          <c:h val="0.55911330049260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66</c:v>
                </c:pt>
                <c:pt idx="1">
                  <c:v>21</c:v>
                </c:pt>
                <c:pt idx="2">
                  <c:v>164</c:v>
                </c:pt>
                <c:pt idx="3">
                  <c:v>65</c:v>
                </c:pt>
                <c:pt idx="4">
                  <c:v>120</c:v>
                </c:pt>
                <c:pt idx="5">
                  <c:v>69</c:v>
                </c:pt>
                <c:pt idx="6">
                  <c:v>187</c:v>
                </c:pt>
                <c:pt idx="7">
                  <c:v>80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A-432A-850C-E9D6F92C07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170</c:v>
                </c:pt>
                <c:pt idx="1">
                  <c:v>36</c:v>
                </c:pt>
                <c:pt idx="2">
                  <c:v>8</c:v>
                </c:pt>
                <c:pt idx="3">
                  <c:v>78</c:v>
                </c:pt>
                <c:pt idx="4">
                  <c:v>30</c:v>
                </c:pt>
                <c:pt idx="5">
                  <c:v>32</c:v>
                </c:pt>
                <c:pt idx="6">
                  <c:v>30</c:v>
                </c:pt>
                <c:pt idx="7">
                  <c:v>36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8A-432A-850C-E9D6F92C07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90"/>
        <c:axId val="70403584"/>
        <c:axId val="70405120"/>
      </c:barChart>
      <c:catAx>
        <c:axId val="7040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405120"/>
        <c:crosses val="autoZero"/>
        <c:auto val="1"/>
        <c:lblAlgn val="ctr"/>
        <c:lblOffset val="100"/>
        <c:noMultiLvlLbl val="0"/>
      </c:catAx>
      <c:valAx>
        <c:axId val="7040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403584"/>
        <c:crosses val="autoZero"/>
        <c:crossBetween val="between"/>
      </c:valAx>
      <c:spPr>
        <a:noFill/>
        <a:ln w="25069">
          <a:noFill/>
        </a:ln>
      </c:spPr>
    </c:plotArea>
    <c:legend>
      <c:legendPos val="r"/>
      <c:layout>
        <c:manualLayout>
          <c:xMode val="edge"/>
          <c:yMode val="edge"/>
          <c:x val="0.89074693422520224"/>
          <c:y val="0.42456896551724743"/>
          <c:w val="0.10702341137123841"/>
          <c:h val="0.1831896551724150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80E5B-CA3F-4CA9-BDE3-1CE226A6DEFA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E2104-2548-4FB9-A3CF-D2047CDC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EBB7-CE89-4C2E-A120-FA9BBA9665FB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6CD-B9BE-48E0-8473-26E1C2BA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E068-EB16-42E4-BBE3-C16525F89E8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76BD-FFCA-4A8A-812E-807D905D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7D45-A537-4E49-ADB0-8B6F54AE2DF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DF5A-6012-4A4F-B561-831FF031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CD0E-83E2-4955-9AD8-9E7B11011DB1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F6D1-CFC8-4E40-ABF0-0E6AD2556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2A7F-3186-4656-94FC-00063EC5F7B0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9D6B-0E99-4A91-AB40-5D58FB774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67E9-5CB7-44C0-ACCB-223D1D0E103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4CA-CC20-46C9-A951-D0D7389C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5DBD-9F01-4B59-BDDC-2FA5EC75A97D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FD-D635-416D-8E9F-51AFF648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DCA4-07B5-4A92-A904-B7773278C576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AEA-2F59-466C-9E96-4DAF6F41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AAB-B649-4A35-9E7D-2206201A7BB5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52E9-F47D-4EA5-82EA-2AEA9B67F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1DCA-7E34-42AA-9CD2-94167200180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E065-C926-4914-9831-B5EECFC2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0F7E-3312-45D2-912F-82C73A00262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E3B-2F01-4800-A659-6032101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CF830-6C10-4FFD-9037-E831CBB0112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0DA63-D899-45D1-A737-9B90CADE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May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dirty="0"/>
              <a:t> vs. </a:t>
            </a:r>
            <a:r>
              <a:rPr lang="en-US" dirty="0">
                <a:solidFill>
                  <a:srgbClr val="FF0000"/>
                </a:solidFill>
              </a:rPr>
              <a:t>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392382"/>
              </p:ext>
            </p:extLst>
          </p:nvPr>
        </p:nvGraphicFramePr>
        <p:xfrm>
          <a:off x="668338" y="2446338"/>
          <a:ext cx="8424862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929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144</cp:revision>
  <dcterms:created xsi:type="dcterms:W3CDTF">2011-01-28T19:52:16Z</dcterms:created>
  <dcterms:modified xsi:type="dcterms:W3CDTF">2021-07-14T13:57:00Z</dcterms:modified>
</cp:coreProperties>
</file>