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74999999999993E-2"/>
          <c:y val="5.1643192488262601E-2"/>
          <c:w val="0.78977272727272729"/>
          <c:h val="0.54225352112675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260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29</c:v>
                </c:pt>
                <c:pt idx="1">
                  <c:v>18</c:v>
                </c:pt>
                <c:pt idx="2">
                  <c:v>29</c:v>
                </c:pt>
                <c:pt idx="3">
                  <c:v>10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4-4C7C-B382-A664973B92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260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57</c:v>
                </c:pt>
                <c:pt idx="1">
                  <c:v>26</c:v>
                </c:pt>
                <c:pt idx="2">
                  <c:v>64</c:v>
                </c:pt>
                <c:pt idx="3">
                  <c:v>20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04-4C7C-B382-A664973B9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66948096"/>
        <c:axId val="67073152"/>
      </c:barChart>
      <c:catAx>
        <c:axId val="6694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073152"/>
        <c:crosses val="autoZero"/>
        <c:auto val="1"/>
        <c:lblAlgn val="ctr"/>
        <c:lblOffset val="100"/>
        <c:noMultiLvlLbl val="0"/>
      </c:catAx>
      <c:valAx>
        <c:axId val="6707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948096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079545454546391"/>
          <c:y val="0.42316784869976382"/>
          <c:w val="0.12073863636363712"/>
          <c:h val="0.170212765957446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9C6B3-0DE8-4A32-9E74-CA5587D4049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878A1-7A2B-406A-ACA7-8A6A8642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C90-7E77-4D41-8BB2-834CF43DCEF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2E5-4844-42EF-8530-7ADB4727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77A-F453-4DA0-BF79-823E690C6C3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944D-8912-4938-BAB5-CC822ED3A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2C6-78BC-4ED2-8014-EB33A9F259B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E609-61CF-4FD9-B721-1DE10AF7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E5A-8711-4700-B8CB-B6C3B35F789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5842-A754-4279-9EE0-7E961A96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9EBE-CE85-458D-A138-D8E23863DA5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3906-DE0B-43EC-B00C-CDDD88A9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B58B-A090-4FC6-8DAA-C08C0E86E07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279-D21B-4E40-8A01-18594F5F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0AC-021E-4B79-BCD1-0BD87D7426E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DFB0-369B-4F01-B9E3-91A85706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C8E1-3059-4177-B22A-B8ED77EAD82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0B-8AF1-4B24-872C-4241C2BC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8C23-B37B-4E91-BB37-ADA15739487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169A-8D8A-497A-932C-22859D1F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D429-B9FF-43BA-99A0-33ED8BAB8268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6C4C-4383-4199-AA78-211242AF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E74A-A4DC-4F8A-A29E-E089509C10B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346-D33D-404D-A124-18FE63FB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203D3-A426-43A9-810A-3308276317E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D44B-B3E1-4219-8E07-088D9584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Residential Units Sold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May 2020 vs. 2021	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248486"/>
              </p:ext>
            </p:extLst>
          </p:nvPr>
        </p:nvGraphicFramePr>
        <p:xfrm>
          <a:off x="1030288" y="2613025"/>
          <a:ext cx="6607175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601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139</cp:revision>
  <dcterms:created xsi:type="dcterms:W3CDTF">2011-01-28T19:52:16Z</dcterms:created>
  <dcterms:modified xsi:type="dcterms:W3CDTF">2021-07-14T14:09:57Z</dcterms:modified>
</cp:coreProperties>
</file>