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49203871898041"/>
          <c:y val="5.5959132508545784E-2"/>
          <c:w val="0.72150411280846061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3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51777518405793E-3"/>
                  <c:y val="-4.9055206453579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F5-4253-9B41-E3959B5C57BE}"/>
                </c:ext>
              </c:extLst>
            </c:dLbl>
            <c:dLbl>
              <c:idx val="1"/>
              <c:layout>
                <c:manualLayout>
                  <c:x val="-3.0380566375146395E-3"/>
                  <c:y val="6.57648803439640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F5-4253-9B41-E3959B5C57BE}"/>
                </c:ext>
              </c:extLst>
            </c:dLbl>
            <c:dLbl>
              <c:idx val="2"/>
              <c:layout>
                <c:manualLayout>
                  <c:x val="-4.5710597435198704E-3"/>
                  <c:y val="7.59610835249275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F5-4253-9B41-E3959B5C57BE}"/>
                </c:ext>
              </c:extLst>
            </c:dLbl>
            <c:dLbl>
              <c:idx val="3"/>
              <c:layout>
                <c:manualLayout>
                  <c:x val="9.6233490496896871E-4"/>
                  <c:y val="1.39031343052958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F5-4253-9B41-E3959B5C57BE}"/>
                </c:ext>
              </c:extLst>
            </c:dLbl>
            <c:dLbl>
              <c:idx val="4"/>
              <c:layout>
                <c:manualLayout>
                  <c:x val="-3.3804078700039437E-3"/>
                  <c:y val="1.4330391768626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F5-4253-9B41-E3959B5C57BE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>
                  <c:v>156813</c:v>
                </c:pt>
                <c:pt idx="1">
                  <c:v>216429</c:v>
                </c:pt>
                <c:pt idx="2">
                  <c:v>157081</c:v>
                </c:pt>
                <c:pt idx="3">
                  <c:v>222564</c:v>
                </c:pt>
                <c:pt idx="4">
                  <c:v>262945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F5-4253-9B41-E3959B5C57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3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8990014176024188E-3"/>
                  <c:y val="1.84338279017020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F5-4253-9B41-E3959B5C57BE}"/>
                </c:ext>
              </c:extLst>
            </c:dLbl>
            <c:dLbl>
              <c:idx val="1"/>
              <c:layout>
                <c:manualLayout>
                  <c:x val="3.8418615559441212E-2"/>
                  <c:y val="3.0092285091386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F5-4253-9B41-E3959B5C57BE}"/>
                </c:ext>
              </c:extLst>
            </c:dLbl>
            <c:dLbl>
              <c:idx val="2"/>
              <c:layout>
                <c:manualLayout>
                  <c:x val="8.0779239105752756E-3"/>
                  <c:y val="6.4275150781553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F5-4253-9B41-E3959B5C57BE}"/>
                </c:ext>
              </c:extLst>
            </c:dLbl>
            <c:dLbl>
              <c:idx val="3"/>
              <c:layout>
                <c:manualLayout>
                  <c:x val="-2.5752116838662137E-3"/>
                  <c:y val="-6.8638974501425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F5-4253-9B41-E3959B5C57BE}"/>
                </c:ext>
              </c:extLst>
            </c:dLbl>
            <c:dLbl>
              <c:idx val="4"/>
              <c:layout>
                <c:manualLayout>
                  <c:x val="9.2687000044222728E-3"/>
                  <c:y val="1.0030341581628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F5-4253-9B41-E3959B5C57BE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201132</c:v>
                </c:pt>
                <c:pt idx="1">
                  <c:v>297104</c:v>
                </c:pt>
                <c:pt idx="2">
                  <c:v>194859</c:v>
                </c:pt>
                <c:pt idx="3">
                  <c:v>196980</c:v>
                </c:pt>
                <c:pt idx="4">
                  <c:v>333079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1F5-4253-9B41-E3959B5C5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44254336"/>
        <c:axId val="44255872"/>
      </c:barChart>
      <c:catAx>
        <c:axId val="4425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255872"/>
        <c:crosses val="autoZero"/>
        <c:auto val="1"/>
        <c:lblAlgn val="ctr"/>
        <c:lblOffset val="100"/>
        <c:noMultiLvlLbl val="0"/>
      </c:catAx>
      <c:valAx>
        <c:axId val="44255872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44254336"/>
        <c:crosses val="autoZero"/>
        <c:crossBetween val="between"/>
        <c:majorUnit val="20000"/>
      </c:valAx>
      <c:spPr>
        <a:noFill/>
        <a:ln w="25057">
          <a:noFill/>
        </a:ln>
      </c:spPr>
    </c:plotArea>
    <c:legend>
      <c:legendPos val="r"/>
      <c:layout>
        <c:manualLayout>
          <c:xMode val="edge"/>
          <c:yMode val="edge"/>
          <c:x val="0.87397899649942612"/>
          <c:y val="0.3971631205673759"/>
          <c:w val="9.6849474912485467E-2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20CBD-E5AF-485B-B093-B690CE8116E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872D9-09D1-46D2-84B0-D29449BFB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0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4B2E5-DA03-4A02-BE63-E13EE2F4EB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10CD-F075-4288-A9C6-1646D149139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C550-0F92-4597-96C6-D1C969E4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4FFF-E33F-412F-B5C5-75D9366B341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9F63-970D-400D-B198-756293A9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1A86-7BCC-4ADF-A3E3-E2E32A0DF4F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B5C-6790-4CC0-B8A8-4B9D82FB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8D8-AD02-448A-B6CB-4C18E62E258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98E3-7B9D-4606-B942-80E8CF2B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C00-1555-4EE2-B321-CD0ED3C9984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38B7-F8BB-4833-BFE3-B944C3984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63DA-411B-4409-B2DF-35B05351AFB8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3E8E-E05A-4869-81B4-6BD5E551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695D-3D3B-4236-B848-60F923DA8D7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5FC7-0355-4C36-ACBC-EBCE85A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EB80-7D48-4801-8344-1CB4FA788A2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019A-9DC9-4DF6-9402-0298B6113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EC0E-0FE9-4755-9FB5-4709E0131BDB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88E4-F8B6-49DB-B567-3DF2B041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DBEF-140D-48DE-9FC2-FD5F7F91314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C2EC-D515-4CF7-9A3B-3AEA5203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C4AA-5961-4EDC-A41B-7AD07EFE94A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F8F4-4D50-4F30-9498-5F8F1BCC3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947E1E-5668-47C3-870C-49935E146F4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95CD5-10E0-4D29-85A6-FF06AC1A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June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473275"/>
              </p:ext>
            </p:extLst>
          </p:nvPr>
        </p:nvGraphicFramePr>
        <p:xfrm>
          <a:off x="533400" y="2667000"/>
          <a:ext cx="8050212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826</TotalTime>
  <Words>38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158</cp:revision>
  <dcterms:created xsi:type="dcterms:W3CDTF">2011-01-28T19:52:16Z</dcterms:created>
  <dcterms:modified xsi:type="dcterms:W3CDTF">2021-07-14T14:41:06Z</dcterms:modified>
</cp:coreProperties>
</file>