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63E-2"/>
          <c:w val="0.7874465049928614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4F9-4365-870B-208157047B7C}"/>
                </c:ext>
              </c:extLst>
            </c:dLbl>
            <c:dLbl>
              <c:idx val="2"/>
              <c:layout>
                <c:manualLayout>
                  <c:x val="-1.9221528111484959E-3"/>
                  <c:y val="-1.600640054366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9-4365-870B-208157047B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</c:v>
                </c:pt>
                <c:pt idx="1">
                  <c:v>55</c:v>
                </c:pt>
                <c:pt idx="2">
                  <c:v>105</c:v>
                </c:pt>
                <c:pt idx="3">
                  <c:v>104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9-4365-870B-208157047B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601E-3"/>
                  <c:y val="-2.5610240869861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9-4365-870B-208157047B7C}"/>
                </c:ext>
              </c:extLst>
            </c:dLbl>
            <c:dLbl>
              <c:idx val="2"/>
              <c:layout>
                <c:manualLayout>
                  <c:x val="3.8443056222969927E-3"/>
                  <c:y val="1.600640054366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F9-4365-870B-208157047B7C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9-4365-870B-208157047B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31</c:v>
                </c:pt>
                <c:pt idx="1">
                  <c:v>48</c:v>
                </c:pt>
                <c:pt idx="2">
                  <c:v>57</c:v>
                </c:pt>
                <c:pt idx="3">
                  <c:v>25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F9-4365-870B-208157047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67923968"/>
        <c:axId val="67925504"/>
      </c:barChart>
      <c:catAx>
        <c:axId val="679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925504"/>
        <c:crosses val="autoZero"/>
        <c:auto val="1"/>
        <c:lblAlgn val="ctr"/>
        <c:lblOffset val="100"/>
        <c:noMultiLvlLbl val="0"/>
      </c:catAx>
      <c:valAx>
        <c:axId val="6792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923968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363636363636354"/>
          <c:y val="0.42080378250591038"/>
          <c:w val="0.11789772727272729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June 2020 vs.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554063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1191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157</cp:revision>
  <dcterms:created xsi:type="dcterms:W3CDTF">2011-01-28T19:52:16Z</dcterms:created>
  <dcterms:modified xsi:type="dcterms:W3CDTF">2021-07-14T14:35:56Z</dcterms:modified>
</cp:coreProperties>
</file>