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85" d="100"/>
          <a:sy n="85" d="100"/>
        </p:scale>
        <p:origin x="8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874999999999993E-2"/>
          <c:y val="5.1643192488262601E-2"/>
          <c:w val="0.78977272727272729"/>
          <c:h val="0.54225352112675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2260">
              <a:solidFill>
                <a:schemeClr val="accent4">
                  <a:lumMod val="75000"/>
                </a:schemeClr>
              </a:solidFill>
              <a:prstDash val="solid"/>
            </a:ln>
          </c:spPr>
          <c:invertIfNegative val="0"/>
          <c:dLbls>
            <c:spPr>
              <a:noFill/>
              <a:ln w="25056">
                <a:noFill/>
              </a:ln>
            </c:spPr>
            <c:txPr>
              <a:bodyPr/>
              <a:lstStyle/>
              <a:p>
                <a:pPr>
                  <a:defRPr sz="1351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38</c:v>
                </c:pt>
                <c:pt idx="1">
                  <c:v>9</c:v>
                </c:pt>
                <c:pt idx="2">
                  <c:v>46</c:v>
                </c:pt>
                <c:pt idx="3">
                  <c:v>17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F0-4363-92D3-2D499E2F0A6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 w="12260">
              <a:solidFill>
                <a:srgbClr val="C00000"/>
              </a:solidFill>
              <a:prstDash val="solid"/>
            </a:ln>
          </c:spPr>
          <c:invertIfNegative val="0"/>
          <c:dLbls>
            <c:spPr>
              <a:noFill/>
              <a:ln w="25056">
                <a:noFill/>
              </a:ln>
            </c:spPr>
            <c:txPr>
              <a:bodyPr/>
              <a:lstStyle/>
              <a:p>
                <a:pPr>
                  <a:defRPr sz="1351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65</c:v>
                </c:pt>
                <c:pt idx="1">
                  <c:v>11</c:v>
                </c:pt>
                <c:pt idx="2">
                  <c:v>70</c:v>
                </c:pt>
                <c:pt idx="3">
                  <c:v>16</c:v>
                </c:pt>
                <c:pt idx="4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F0-4363-92D3-2D499E2F0A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0"/>
        <c:axId val="43730432"/>
        <c:axId val="43731968"/>
      </c:barChart>
      <c:catAx>
        <c:axId val="43730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3731968"/>
        <c:crosses val="autoZero"/>
        <c:auto val="1"/>
        <c:lblAlgn val="ctr"/>
        <c:lblOffset val="100"/>
        <c:noMultiLvlLbl val="0"/>
      </c:catAx>
      <c:valAx>
        <c:axId val="43731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730432"/>
        <c:crosses val="autoZero"/>
        <c:crossBetween val="between"/>
      </c:valAx>
      <c:spPr>
        <a:noFill/>
        <a:ln w="25056">
          <a:noFill/>
        </a:ln>
      </c:spPr>
    </c:plotArea>
    <c:legend>
      <c:legendPos val="r"/>
      <c:layout>
        <c:manualLayout>
          <c:xMode val="edge"/>
          <c:yMode val="edge"/>
          <c:x val="0.86079545454546391"/>
          <c:y val="0.42316784869976382"/>
          <c:w val="0.12073863636363712"/>
          <c:h val="0.17021276595744694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37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E9C6B3-0DE8-4A32-9E74-CA5587D40499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8878A1-7A2B-406A-ACA7-8A6A86423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96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D2C90-7E77-4D41-8BB2-834CF43DCEF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152E5-4844-42EF-8530-7ADB47277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E077A-F453-4DA0-BF79-823E690C6C3C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4944D-8912-4938-BAB5-CC822ED3A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2F2C6-78BC-4ED2-8014-EB33A9F259BC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3E609-61CF-4FD9-B721-1DE10AF71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2EE5A-8711-4700-B8CB-B6C3B35F7894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45842-A754-4279-9EE0-7E961A96C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09EBE-CE85-458D-A138-D8E23863DA5F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63906-DE0B-43EC-B00C-CDDD88A91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CB58B-A090-4FC6-8DAA-C08C0E86E07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76279-D21B-4E40-8A01-18594F5F6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AE0AC-021E-4B79-BCD1-0BD87D7426E2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DDFB0-369B-4F01-B9E3-91A857068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2C8E1-3059-4177-B22A-B8ED77EAD827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CC70B-8AF1-4B24-872C-4241C2BC4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38C23-B37B-4E91-BB37-ADA15739487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2169A-8D8A-497A-932C-22859D1F4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DD429-B9FF-43BA-99A0-33ED8BAB8268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86C4C-4383-4199-AA78-211242AFF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1E74A-A4DC-4F8A-A29E-E089509C10B9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E8346-D33D-404D-A124-18FE63FBF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9203D3-A426-43A9-810A-3308276317E7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56D44B-B3E1-4219-8E07-088D95848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6" r:id="rId3"/>
    <p:sldLayoutId id="2147483813" r:id="rId4"/>
    <p:sldLayoutId id="2147483812" r:id="rId5"/>
    <p:sldLayoutId id="2147483811" r:id="rId6"/>
    <p:sldLayoutId id="2147483810" r:id="rId7"/>
    <p:sldLayoutId id="2147483809" r:id="rId8"/>
    <p:sldLayoutId id="2147483808" r:id="rId9"/>
    <p:sldLayoutId id="2147483807" r:id="rId10"/>
    <p:sldLayoutId id="2147483806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6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Area Sales Statistics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181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Residential Units Sold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by County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March 2020 vs. 2021	</a:t>
            </a:r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123132"/>
              </p:ext>
            </p:extLst>
          </p:nvPr>
        </p:nvGraphicFramePr>
        <p:xfrm>
          <a:off x="1030288" y="2613025"/>
          <a:ext cx="6607175" cy="396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605</TotalTime>
  <Words>14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Area Sales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house sold in 2011</dc:title>
  <dc:creator>Matt</dc:creator>
  <cp:lastModifiedBy>Elisha Wilson</cp:lastModifiedBy>
  <cp:revision>137</cp:revision>
  <dcterms:created xsi:type="dcterms:W3CDTF">2011-01-28T19:52:16Z</dcterms:created>
  <dcterms:modified xsi:type="dcterms:W3CDTF">2021-05-13T14:51:22Z</dcterms:modified>
</cp:coreProperties>
</file>