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4347826086957"/>
          <c:y val="5.5415617128464101E-2"/>
          <c:w val="0.70505287896592239"/>
          <c:h val="0.549118387909315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31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Sheet1!$B$2:$B$12</c:f>
              <c:numCache>
                <c:formatCode>_("$"* #,##0.00_);_("$"* \(#,##0.00\);_("$"* "-"??_);_(@_)</c:formatCode>
                <c:ptCount val="11"/>
                <c:pt idx="0">
                  <c:v>245273</c:v>
                </c:pt>
                <c:pt idx="1">
                  <c:v>232808</c:v>
                </c:pt>
                <c:pt idx="2">
                  <c:v>158500</c:v>
                </c:pt>
                <c:pt idx="3">
                  <c:v>102662</c:v>
                </c:pt>
                <c:pt idx="4">
                  <c:v>147428</c:v>
                </c:pt>
                <c:pt idx="5">
                  <c:v>93717</c:v>
                </c:pt>
                <c:pt idx="6">
                  <c:v>256082</c:v>
                </c:pt>
                <c:pt idx="7">
                  <c:v>109308</c:v>
                </c:pt>
                <c:pt idx="8">
                  <c:v>162475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D1-4494-B405-E311DBAFB3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31">
              <a:solidFill>
                <a:srgbClr val="C00000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Sheet1!$C$2:$C$12</c:f>
              <c:numCache>
                <c:formatCode>_("$"* #,##0.00_);_("$"* \(#,##0.00\);_("$"* "-"??_);_(@_)</c:formatCode>
                <c:ptCount val="11"/>
                <c:pt idx="0">
                  <c:v>255868</c:v>
                </c:pt>
                <c:pt idx="1">
                  <c:v>285922</c:v>
                </c:pt>
                <c:pt idx="2">
                  <c:v>295000</c:v>
                </c:pt>
                <c:pt idx="3">
                  <c:v>179500</c:v>
                </c:pt>
                <c:pt idx="4">
                  <c:v>268933</c:v>
                </c:pt>
                <c:pt idx="5">
                  <c:v>175577</c:v>
                </c:pt>
                <c:pt idx="6">
                  <c:v>199935</c:v>
                </c:pt>
                <c:pt idx="7">
                  <c:v>196850</c:v>
                </c:pt>
                <c:pt idx="8">
                  <c:v>150030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D1-4494-B405-E311DBAFB3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100"/>
        <c:axId val="72098176"/>
        <c:axId val="72099712"/>
      </c:barChart>
      <c:catAx>
        <c:axId val="7209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987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2099712"/>
        <c:crosses val="autoZero"/>
        <c:auto val="1"/>
        <c:lblAlgn val="ctr"/>
        <c:lblOffset val="100"/>
        <c:noMultiLvlLbl val="0"/>
      </c:catAx>
      <c:valAx>
        <c:axId val="72099712"/>
        <c:scaling>
          <c:orientation val="minMax"/>
          <c:min val="70000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72098176"/>
        <c:crosses val="autoZero"/>
        <c:crossBetween val="between"/>
        <c:majorUnit val="20000"/>
      </c:valAx>
      <c:spPr>
        <a:noFill/>
        <a:ln w="25063">
          <a:noFill/>
        </a:ln>
      </c:spPr>
    </c:plotArea>
    <c:legend>
      <c:legendPos val="r"/>
      <c:layout>
        <c:manualLayout>
          <c:xMode val="edge"/>
          <c:yMode val="edge"/>
          <c:x val="0.88662131519274778"/>
          <c:y val="0.51492537313432862"/>
          <c:w val="9.4104308390024663E-2"/>
          <c:h val="0.1840796019900497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19DDEB-5367-4880-8D07-F8AC45CEC28D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436C4A-D040-4E63-BF8A-469ACE351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57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Milton SD $106,031 to $126,998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Warrior Run $119,496 to $136,611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03208F-0FA5-4C71-A056-3A549DBF4DA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6C242-A029-4F0D-9793-B04A9A0FEE3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E9DB-F78C-4757-AE43-7BAF9EF92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3187E-5F78-47B1-A1B0-8BE47106B03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10C5-2802-4BBA-9222-09D49FFC8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CFB2C-8CBB-41DA-ACF5-2812738A216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1355-A1E9-4046-A489-31B94B11E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05D6-DDDB-4E8D-80A7-7961030F318D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0CA1F-5A0B-4E9C-96CF-8E348BF83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EF480-94FF-4C28-B854-E23493568341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5570C-78BC-44B7-9398-C5C0A96B9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88EE-E5A8-407C-978E-FC8D142B1D0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C8C6F-C32B-48A1-B937-5CB3346DC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94BA-93B4-44E6-B8E4-057F600AC77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2C4A-AD07-4762-9B61-AAE40BAF9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5D68-CB4C-4D0E-AF89-CD5307771AE6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85E9-72B3-4F75-BE1C-7FEDBB87F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D8BB-6627-46CC-BD73-BB4BC56947D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756F-924F-413B-AB92-2CAA81EF1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3307-D4AF-4572-A871-3AC567E4CEC6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BBB46-2F13-4237-A87B-B4DBC8652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FEBC-96F6-4BCE-8CA1-76AEFA03144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527C7-9A08-428E-B032-963650B93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CF0B74-BA27-4778-BD09-3A05689E1C3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F20390-7C61-4B3A-B58E-18FEBF838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390" y="3758"/>
            <a:ext cx="6467020" cy="67640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Average Sales Prices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by School District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1800" i="1" dirty="0"/>
              <a:t>January 2020 vs. January 2021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594408"/>
              </p:ext>
            </p:extLst>
          </p:nvPr>
        </p:nvGraphicFramePr>
        <p:xfrm>
          <a:off x="566738" y="1570038"/>
          <a:ext cx="8281987" cy="377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720</TotalTime>
  <Words>30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139</cp:revision>
  <dcterms:created xsi:type="dcterms:W3CDTF">2011-01-28T19:52:16Z</dcterms:created>
  <dcterms:modified xsi:type="dcterms:W3CDTF">2021-05-13T13:58:39Z</dcterms:modified>
</cp:coreProperties>
</file>