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75606276747513E-2"/>
          <c:y val="5.2884615384615828E-2"/>
          <c:w val="0.78744650499286195"/>
          <c:h val="0.5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28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29-45EC-B562-38DA18D88231}"/>
                </c:ext>
              </c:extLst>
            </c:dLbl>
            <c:dLbl>
              <c:idx val="2"/>
              <c:layout>
                <c:manualLayout>
                  <c:x val="-1.9221528111484946E-3"/>
                  <c:y val="-1.6006400543663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29-45EC-B562-38DA18D882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104</c:v>
                </c:pt>
                <c:pt idx="1">
                  <c:v>72</c:v>
                </c:pt>
                <c:pt idx="2">
                  <c:v>113</c:v>
                </c:pt>
                <c:pt idx="3">
                  <c:v>120</c:v>
                </c:pt>
                <c:pt idx="4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9-45EC-B562-38DA18D882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28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221528111484584E-3"/>
                  <c:y val="-2.561024086986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29-45EC-B562-38DA18D88231}"/>
                </c:ext>
              </c:extLst>
            </c:dLbl>
            <c:dLbl>
              <c:idx val="2"/>
              <c:layout>
                <c:manualLayout>
                  <c:x val="3.8443056222969897E-3"/>
                  <c:y val="1.6006400543663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29-45EC-B562-38DA18D88231}"/>
                </c:ext>
              </c:extLst>
            </c:dLbl>
            <c:dLbl>
              <c:idx val="4"/>
              <c:layout>
                <c:manualLayout>
                  <c:x val="0"/>
                  <c:y val="1.920768065239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29-45EC-B562-38DA18D882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60</c:v>
                </c:pt>
                <c:pt idx="1">
                  <c:v>0</c:v>
                </c:pt>
                <c:pt idx="2">
                  <c:v>49</c:v>
                </c:pt>
                <c:pt idx="3">
                  <c:v>73</c:v>
                </c:pt>
                <c:pt idx="4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29-45EC-B562-38DA18D88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0"/>
        <c:axId val="69238784"/>
        <c:axId val="69240320"/>
      </c:barChart>
      <c:catAx>
        <c:axId val="6923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240320"/>
        <c:crosses val="autoZero"/>
        <c:auto val="1"/>
        <c:lblAlgn val="ctr"/>
        <c:lblOffset val="100"/>
        <c:noMultiLvlLbl val="0"/>
      </c:catAx>
      <c:valAx>
        <c:axId val="6924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238784"/>
        <c:crosses val="autoZero"/>
        <c:crossBetween val="between"/>
      </c:valAx>
      <c:spPr>
        <a:noFill/>
        <a:ln w="25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5F658-C324-4884-AA5A-2FCEA212A51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F9A82-B225-4F69-8F1E-665C56D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FB01-E7E4-4CC9-899D-2BDF90C89D3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E83-2AD1-422D-8C55-7E30105E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C4B-EAA4-4D7E-B6B9-FAAB4A951D0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1CB-4F38-4643-B63B-C54AB37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A67-016F-4028-A8C6-7EDE19310DD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F497-1240-40A3-B91A-2F150FF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C24-AA1F-4512-B771-E2099FFFEB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AB8-5246-40DF-B20A-E1DDC90B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AB0-D84E-4F06-A303-F750F8135AC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F7D9-0680-497B-BCD2-DB84636D1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7CAE-1206-4801-BC28-F54ACE5047E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541C-5C9E-49AE-A118-ACF5BA98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567C-EAA5-4A83-9635-CB04F8CA330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6116-D004-46FE-A1DA-29C4F8B7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71DF-47E4-4CD4-AD9B-1538141E1C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FD90-53DD-43D2-8AD3-4DAAFF56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E6B6-4DD1-4333-95DB-921E54BD96C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8B55-A05C-4B76-BCE6-62978486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5440-7D26-43BC-8522-A33A472358A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D12-AB7D-4E1C-89E4-21A05302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1CE4-0DB4-408A-9B22-26A66B39A61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1638-30FF-47D4-BD59-784A0FE8D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0678D-4C8E-417E-B5C8-90849A325FC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C4D20-F9D1-4760-89CA-9C4C3D39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February 2020 vs.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228935"/>
              </p:ext>
            </p:extLst>
          </p:nvPr>
        </p:nvGraphicFramePr>
        <p:xfrm>
          <a:off x="1622425" y="2536825"/>
          <a:ext cx="660717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1184</TotalTime>
  <Words>19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154</cp:revision>
  <dcterms:created xsi:type="dcterms:W3CDTF">2011-01-28T19:52:16Z</dcterms:created>
  <dcterms:modified xsi:type="dcterms:W3CDTF">2021-05-13T14:36:06Z</dcterms:modified>
</cp:coreProperties>
</file>