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608E-2"/>
          <c:w val="0.78977272727272729"/>
          <c:h val="0.54225352112675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</c:v>
                </c:pt>
                <c:pt idx="1">
                  <c:v>4</c:v>
                </c:pt>
                <c:pt idx="2">
                  <c:v>28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0-4D29-B28D-BD223ECEEF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41</c:v>
                </c:pt>
                <c:pt idx="1">
                  <c:v>16</c:v>
                </c:pt>
                <c:pt idx="2">
                  <c:v>77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30-4D29-B28D-BD223ECEE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61552128"/>
        <c:axId val="61553664"/>
      </c:barChart>
      <c:catAx>
        <c:axId val="615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553664"/>
        <c:crosses val="autoZero"/>
        <c:auto val="1"/>
        <c:lblAlgn val="ctr"/>
        <c:lblOffset val="100"/>
        <c:noMultiLvlLbl val="0"/>
      </c:catAx>
      <c:valAx>
        <c:axId val="6155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552128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079545454546369"/>
          <c:y val="0.42316784869976382"/>
          <c:w val="0.1207386363636371"/>
          <c:h val="0.170212765957446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April 2020 vs. 2021	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163695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602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138</cp:revision>
  <dcterms:created xsi:type="dcterms:W3CDTF">2011-01-28T19:52:16Z</dcterms:created>
  <dcterms:modified xsi:type="dcterms:W3CDTF">2021-05-13T15:07:45Z</dcterms:modified>
</cp:coreProperties>
</file>