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49E-2"/>
          <c:w val="0.78744650499286151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9F5-42AC-ABD5-BEEF127844AF}"/>
                </c:ext>
              </c:extLst>
            </c:dLbl>
            <c:dLbl>
              <c:idx val="2"/>
              <c:layout>
                <c:manualLayout>
                  <c:x val="-1.9221528111484955E-3"/>
                  <c:y val="-1.600640054366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5-42AC-ABD5-BEEF127844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70</c:v>
                </c:pt>
                <c:pt idx="1">
                  <c:v>31</c:v>
                </c:pt>
                <c:pt idx="2">
                  <c:v>50</c:v>
                </c:pt>
                <c:pt idx="3">
                  <c:v>197</c:v>
                </c:pt>
                <c:pt idx="4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F5-42AC-ABD5-BEEF127844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595E-3"/>
                  <c:y val="-2.5610240869861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F5-42AC-ABD5-BEEF127844AF}"/>
                </c:ext>
              </c:extLst>
            </c:dLbl>
            <c:dLbl>
              <c:idx val="2"/>
              <c:layout>
                <c:manualLayout>
                  <c:x val="3.8443056222969914E-3"/>
                  <c:y val="1.600640054366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F5-42AC-ABD5-BEEF127844AF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F5-42AC-ABD5-BEEF127844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71</c:v>
                </c:pt>
                <c:pt idx="1">
                  <c:v>30</c:v>
                </c:pt>
                <c:pt idx="2">
                  <c:v>96</c:v>
                </c:pt>
                <c:pt idx="3">
                  <c:v>115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F5-42AC-ABD5-BEEF12784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63664128"/>
        <c:axId val="63665664"/>
      </c:barChart>
      <c:catAx>
        <c:axId val="6366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65664"/>
        <c:crosses val="autoZero"/>
        <c:auto val="1"/>
        <c:lblAlgn val="ctr"/>
        <c:lblOffset val="100"/>
        <c:noMultiLvlLbl val="0"/>
      </c:catAx>
      <c:valAx>
        <c:axId val="6366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664128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363636363636354"/>
          <c:y val="0.42080378250591038"/>
          <c:w val="0.11789772727272729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April 2020 vs.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080965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1188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155</cp:revision>
  <dcterms:created xsi:type="dcterms:W3CDTF">2011-01-28T19:52:16Z</dcterms:created>
  <dcterms:modified xsi:type="dcterms:W3CDTF">2021-05-13T15:04:52Z</dcterms:modified>
</cp:coreProperties>
</file>