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657E-2"/>
          <c:w val="0.78977272727272729"/>
          <c:h val="0.5422535211267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</c:v>
                </c:pt>
                <c:pt idx="1">
                  <c:v>15</c:v>
                </c:pt>
                <c:pt idx="2">
                  <c:v>41</c:v>
                </c:pt>
                <c:pt idx="3">
                  <c:v>19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4F-4B7B-B864-E0FE76E6FB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40</c:v>
                </c:pt>
                <c:pt idx="1">
                  <c:v>10</c:v>
                </c:pt>
                <c:pt idx="2">
                  <c:v>45</c:v>
                </c:pt>
                <c:pt idx="3">
                  <c:v>20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4F-4B7B-B864-E0FE76E6FB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68445696"/>
        <c:axId val="68447232"/>
      </c:barChart>
      <c:catAx>
        <c:axId val="684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8447232"/>
        <c:crosses val="autoZero"/>
        <c:auto val="1"/>
        <c:lblAlgn val="ctr"/>
        <c:lblOffset val="100"/>
        <c:noMultiLvlLbl val="0"/>
      </c:catAx>
      <c:valAx>
        <c:axId val="684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45696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079545454546291"/>
          <c:y val="0.42316784869976382"/>
          <c:w val="0.12073863636363703"/>
          <c:h val="0.170212765957446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i="1" dirty="0"/>
              <a:t>January 2020 vs. January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i="1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130704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606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135</cp:revision>
  <dcterms:created xsi:type="dcterms:W3CDTF">2011-01-28T19:52:16Z</dcterms:created>
  <dcterms:modified xsi:type="dcterms:W3CDTF">2021-05-13T14:22:38Z</dcterms:modified>
</cp:coreProperties>
</file>