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21E-2"/>
          <c:w val="0.78744650499286206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1BB-4106-A6ED-F320749BCF82}"/>
                </c:ext>
              </c:extLst>
            </c:dLbl>
            <c:dLbl>
              <c:idx val="2"/>
              <c:layout>
                <c:manualLayout>
                  <c:x val="-1.9221528111484942E-3"/>
                  <c:y val="-1.6006400543663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B-4106-A6ED-F320749BCF8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99</c:v>
                </c:pt>
                <c:pt idx="1">
                  <c:v>65</c:v>
                </c:pt>
                <c:pt idx="2">
                  <c:v>102</c:v>
                </c:pt>
                <c:pt idx="3">
                  <c:v>75</c:v>
                </c:pt>
                <c:pt idx="4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BB-4106-A6ED-F320749BCF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578E-3"/>
                  <c:y val="-2.561024086986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BB-4106-A6ED-F320749BCF82}"/>
                </c:ext>
              </c:extLst>
            </c:dLbl>
            <c:dLbl>
              <c:idx val="2"/>
              <c:layout>
                <c:manualLayout>
                  <c:x val="3.8443056222969892E-3"/>
                  <c:y val="1.6006400543663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BB-4106-A6ED-F320749BCF82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BB-4106-A6ED-F320749BCF8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50</c:v>
                </c:pt>
                <c:pt idx="1">
                  <c:v>90</c:v>
                </c:pt>
                <c:pt idx="2">
                  <c:v>79</c:v>
                </c:pt>
                <c:pt idx="3">
                  <c:v>144</c:v>
                </c:pt>
                <c:pt idx="4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BB-4106-A6ED-F320749BC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70792704"/>
        <c:axId val="70794240"/>
      </c:barChart>
      <c:catAx>
        <c:axId val="7079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794240"/>
        <c:crosses val="autoZero"/>
        <c:auto val="1"/>
        <c:lblAlgn val="ctr"/>
        <c:lblOffset val="100"/>
        <c:noMultiLvlLbl val="0"/>
      </c:catAx>
      <c:valAx>
        <c:axId val="7079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792704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363636363636354"/>
          <c:y val="0.42080378250591038"/>
          <c:w val="0.11789772727272729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i="1" dirty="0"/>
              <a:t>January 2020 vs. January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247038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1178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152</cp:revision>
  <dcterms:created xsi:type="dcterms:W3CDTF">2011-01-28T19:52:16Z</dcterms:created>
  <dcterms:modified xsi:type="dcterms:W3CDTF">2021-05-13T14:20:51Z</dcterms:modified>
</cp:coreProperties>
</file>